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294"/>
      </p:cViewPr>
      <p:guideLst>
        <p:guide orient="horz" pos="2160"/>
        <p:guide pos="384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78140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38987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26264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5201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874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77129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63857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42471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17436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71632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0001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89553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7035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39448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41603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32714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AB1C7-73DD-435F-9626-BA0BF2FDDF6B}" type="datetimeFigureOut">
              <a:rPr lang="bg-BG" smtClean="0"/>
              <a:pPr/>
              <a:t>пет 18.юни.2021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627C62B-BE1B-40F2-9A19-AF5C99D45F8C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0376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3895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Тодор Кирков - Войводата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Патронът на нашето училище</a:t>
            </a: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689" y="175581"/>
            <a:ext cx="1936584" cy="2401364"/>
          </a:xfrm>
          <a:prstGeom prst="rect">
            <a:avLst/>
          </a:prstGeom>
        </p:spPr>
      </p:pic>
      <p:pic>
        <p:nvPicPr>
          <p:cNvPr id="7" name="Жив е той_320kbp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5852318" y="315862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144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1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Първите години</a:t>
            </a: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146" y="3065889"/>
            <a:ext cx="6495836" cy="3917812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736600" y="1477818"/>
            <a:ext cx="81118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Тодор Стоянов Кирков е роден на 28 </a:t>
            </a:r>
            <a:r>
              <a:rPr lang="bg-B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октомврви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1847 година в град Ловеч. Родната му къща се е намирала в махалата „Долния край“ , днешния квартал „</a:t>
            </a:r>
            <a:r>
              <a:rPr lang="bg-B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Вароша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“, точно зад храма „Света Богородица“.</a:t>
            </a:r>
          </a:p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Той е най-голямото от шестте деца на Стоян Конов и </a:t>
            </a:r>
            <a:r>
              <a:rPr lang="bg-B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Кена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Драсова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Завършва </a:t>
            </a:r>
            <a:r>
              <a:rPr lang="bg-B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Долнокрайското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училище, след което учи шивашки занаят.</a:t>
            </a: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053" y="365125"/>
            <a:ext cx="2496312" cy="3264408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9280053" y="3629533"/>
            <a:ext cx="2496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Димитър Маринов - </a:t>
            </a:r>
            <a:r>
              <a:rPr lang="bg-B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Панталонджията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923636" y="6151418"/>
            <a:ext cx="4858328" cy="618837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Текстово поле 6"/>
          <p:cNvSpPr txBox="1"/>
          <p:nvPr/>
        </p:nvSpPr>
        <p:spPr>
          <a:xfrm>
            <a:off x="923636" y="6151418"/>
            <a:ext cx="4858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Родната къща на Тодор Кирков</a:t>
            </a:r>
          </a:p>
        </p:txBody>
      </p:sp>
    </p:spTree>
    <p:extLst>
      <p:ext uri="{BB962C8B-B14F-4D97-AF65-F5344CB8AC3E}">
        <p14:creationId xmlns:p14="http://schemas.microsoft.com/office/powerpoint/2010/main" val="58008422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143452"/>
            <a:ext cx="10515600" cy="1325563"/>
          </a:xfrm>
        </p:spPr>
        <p:txBody>
          <a:bodyPr/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Революционна дейност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720436" y="1791566"/>
            <a:ext cx="7296728" cy="35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препоръката на Димитър Маринов – </a:t>
            </a:r>
            <a:r>
              <a:rPr lang="bg-BG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Панталонджията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през 1874 г., Тодор Кирков е приет в състава на Ловешкия частен революционен комитет. Този комитет е създаден от Васил Левски и по негово време играе ръководна роля във Вътрешната революционна организация. Непокорният и свободолюбив нрав на Тодор Кирков кара революционните дейци да му възлагат отговорни задачи за подготовката на бъдещата революция. 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165" y="365125"/>
            <a:ext cx="3931308" cy="6100330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7771165" y="5745018"/>
            <a:ext cx="3414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Тодор Кирков и Цвятко </a:t>
            </a:r>
            <a:r>
              <a:rPr lang="bg-BG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Хаджипавлов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67894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Дейността му в Румъния 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 есента на 1875 г. Тодор Кирков емигрира в Румъния. Установява се в Букурещ при неговия вуйчо - Иван </a:t>
            </a:r>
            <a:r>
              <a:rPr lang="bg-BG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Драсов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поддържа връзки с редица известни революционни дейци, сред които и Христо Ботев. В началото на 1876 г., Тодор Кирков се установява в Браила. Тук се включва в групата на войводите. Съгласно взетото в Гюргево от апостолите решение, войводите се изпращат в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Търновски революционен окръг. След като получават необходимото въоръжение и екипировка, войводите нелегално се прехвърлят в България. Всеки от тях получава назначение от ръководството на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Търновски революционен окръг. </a:t>
            </a:r>
          </a:p>
        </p:txBody>
      </p:sp>
    </p:spTree>
    <p:extLst>
      <p:ext uri="{BB962C8B-B14F-4D97-AF65-F5344CB8AC3E}">
        <p14:creationId xmlns:p14="http://schemas.microsoft.com/office/powerpoint/2010/main" val="360617463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89545" y="-114022"/>
            <a:ext cx="10515600" cy="1325563"/>
          </a:xfrm>
        </p:spPr>
        <p:txBody>
          <a:bodyPr/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на Априлското въстание</a:t>
            </a: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069"/>
            <a:ext cx="8641798" cy="5983205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798" y="988723"/>
            <a:ext cx="3540966" cy="228094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66160" y="4149600"/>
            <a:ext cx="3416604" cy="269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82823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Тревненската чета 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108364" y="2133600"/>
            <a:ext cx="10396248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Заедно с Христо </a:t>
            </a:r>
            <a:r>
              <a:rPr lang="bg-BG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Патрев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бивш Хаджи-Димитров четник и Станьо </a:t>
            </a:r>
            <a:r>
              <a:rPr lang="bg-BG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Гъдев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Тодор Кирков става войвода на Тревненската (Новомахленската) чета. На 9 май 1876 г. Четата води еднодневно сражение при местността „</a:t>
            </a: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Чукара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до Нова махала, Габровско с подразделения на редовната турска войска и башибозук. Центъра на отбраната се командва от Тодор Кирков. В края на деня четата успява с много жертви да излезе от обкръжение и се разпръсва. </a:t>
            </a:r>
          </a:p>
        </p:txBody>
      </p:sp>
    </p:spTree>
    <p:extLst>
      <p:ext uri="{BB962C8B-B14F-4D97-AF65-F5344CB8AC3E}">
        <p14:creationId xmlns:p14="http://schemas.microsoft.com/office/powerpoint/2010/main" val="58476392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18" y="-83127"/>
            <a:ext cx="6687127" cy="4802909"/>
          </a:xfr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83127"/>
            <a:ext cx="3131619" cy="694112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618" y="0"/>
            <a:ext cx="2243946" cy="2937102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-1" y="5975927"/>
            <a:ext cx="3131619" cy="88207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Текстово поле 1"/>
          <p:cNvSpPr txBox="1"/>
          <p:nvPr/>
        </p:nvSpPr>
        <p:spPr>
          <a:xfrm>
            <a:off x="-109211" y="6216908"/>
            <a:ext cx="3350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Тодор Кирков като четник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618" y="2945437"/>
            <a:ext cx="2410200" cy="883997"/>
          </a:xfrm>
          <a:prstGeom prst="rect">
            <a:avLst/>
          </a:prstGeom>
        </p:spPr>
      </p:pic>
      <p:sp>
        <p:nvSpPr>
          <p:cNvPr id="10" name="Правоъгълник 9"/>
          <p:cNvSpPr/>
          <p:nvPr/>
        </p:nvSpPr>
        <p:spPr>
          <a:xfrm>
            <a:off x="3350037" y="3156602"/>
            <a:ext cx="19733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Станьо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Гъдев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38552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Предателството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47436" y="1905000"/>
            <a:ext cx="8813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 разгрома на четата Тодор Кирков, останал сам, търси спасение в Еленския балкан. Там той бива предаден от Петко Добрев - </a:t>
            </a:r>
            <a:r>
              <a:rPr lang="bg-BG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Малинката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заловен в Драгановци/Еленско/ и откаран в Търново. </a:t>
            </a:r>
            <a:r>
              <a:rPr lang="bg-BG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Сформиранят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извънреден, османски съд го осъжда на смърт чрез обесване. За назидание присъдата трябва да бъде изпълнена в родния град Ловеч. На 24 юни 1876 г. Тодор Кирков и севлиевските герои – Стефан Пешев и Йонко Карагьозов под конвой са изведени от Търново и отправени към родните си места за изпълнение на смъртните им присъди.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511" y="91808"/>
            <a:ext cx="1914612" cy="2498606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9808308" y="2590414"/>
            <a:ext cx="22742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Джовани Икономов - </a:t>
            </a:r>
          </a:p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Адвокат на въстаниците</a:t>
            </a:r>
          </a:p>
        </p:txBody>
      </p:sp>
    </p:spTree>
    <p:extLst>
      <p:ext uri="{BB962C8B-B14F-4D97-AF65-F5344CB8AC3E}">
        <p14:creationId xmlns:p14="http://schemas.microsoft.com/office/powerpoint/2010/main" val="144712546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38200" y="1825625"/>
            <a:ext cx="762230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севлиевския затвор Тодор Кирков лежи заедно с летописеца на въстанието Захарий Стоянов, който му посвещава страници в своите „Записки по българските въстания“ и пише за героичното му държане и смелостта, с които впечатлява турската полиция и съда.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509" y="840509"/>
            <a:ext cx="3413738" cy="526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0913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92925" y="614874"/>
            <a:ext cx="8911687" cy="1280890"/>
          </a:xfrm>
        </p:spPr>
        <p:txBody>
          <a:bodyPr/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Величие пред бесилката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487055" y="2133600"/>
            <a:ext cx="10017557" cy="37776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последните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мигове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живота 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войводата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пише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Парашкев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Стоянов: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зрители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еднодушно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твърдят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Тодор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Кирков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беше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весел,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бодър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неустрашим,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водели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бесилката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пътя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моста той с глава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поздравяваше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казвал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Сбогом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братя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прощавайте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Страшната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стигнала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бесилката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Двамата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стражари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искали да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хванат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мишниците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Тодора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да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дигнат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бурето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Кирков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блъснал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вързаните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сам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скочил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буренцето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Тъй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свърши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живота си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неустрашимият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храбрият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герой Тодор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Кирков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Ловчалията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24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юний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петък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Енювден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1876 година в 29-та си година“.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налага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корекцията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събитие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случва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един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по-късно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25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bg-BG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89066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спомените на съвременниците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1855" y="2133600"/>
            <a:ext cx="9712757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паметта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такъв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един наш доблестен герой,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направихме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радваме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свободата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той си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жертвува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живота?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Нищо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!... Позор!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Направихме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нещо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забравихме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него и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неговите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дела…..</a:t>
            </a:r>
            <a:r>
              <a:rPr lang="bg-BG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Тодор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Кирков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забравен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благодарение на проф. Параскев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Стоянов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признателните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ловчалии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мястото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бесилката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паметник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площадът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носи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неговото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първата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създадена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гимназия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Ловеч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училище СУ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„Тодор Кирков“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43204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Признателност</a:t>
            </a: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77585"/>
            <a:ext cx="6620256" cy="3995928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365125"/>
            <a:ext cx="4109083" cy="68580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563418" y="1320800"/>
            <a:ext cx="85805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Тодор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Кирков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погребан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в двора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църквата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„Света Богородица“,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къща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След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издигнат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паметника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лобното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място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1901 г., костите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пренесени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неговите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Паметникът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дело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бележития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скулптор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Борис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Шатц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8802254" y="5966691"/>
            <a:ext cx="3389745" cy="64633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8802255" y="5966691"/>
            <a:ext cx="3389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Поставяне на началото на Паметника на героя</a:t>
            </a:r>
          </a:p>
        </p:txBody>
      </p:sp>
      <p:sp>
        <p:nvSpPr>
          <p:cNvPr id="8" name="Правоъгълник 7"/>
          <p:cNvSpPr/>
          <p:nvPr/>
        </p:nvSpPr>
        <p:spPr>
          <a:xfrm>
            <a:off x="838200" y="6068291"/>
            <a:ext cx="6486236" cy="46181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Текстово поле 6"/>
          <p:cNvSpPr txBox="1"/>
          <p:nvPr/>
        </p:nvSpPr>
        <p:spPr>
          <a:xfrm>
            <a:off x="901746" y="6089801"/>
            <a:ext cx="6493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 за строежа на Паметника</a:t>
            </a:r>
          </a:p>
        </p:txBody>
      </p:sp>
    </p:spTree>
    <p:extLst>
      <p:ext uri="{BB962C8B-B14F-4D97-AF65-F5344CB8AC3E}">
        <p14:creationId xmlns:p14="http://schemas.microsoft.com/office/powerpoint/2010/main" val="102580055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05246" y="1477818"/>
            <a:ext cx="3801320" cy="579582"/>
          </a:xfrm>
        </p:spPr>
        <p:txBody>
          <a:bodyPr>
            <a:normAutofit/>
          </a:bodyPr>
          <a:lstStyle/>
          <a:p>
            <a:pPr algn="ctr"/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почит към героя</a:t>
            </a: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46" y="2057400"/>
            <a:ext cx="3801320" cy="4873625"/>
          </a:xfrm>
        </p:spPr>
      </p:pic>
      <p:sp>
        <p:nvSpPr>
          <p:cNvPr id="6" name="Текстов контейнер 5"/>
          <p:cNvSpPr>
            <a:spLocks noGrp="1"/>
          </p:cNvSpPr>
          <p:nvPr>
            <p:ph type="body" sz="half" idx="2"/>
          </p:nvPr>
        </p:nvSpPr>
        <p:spPr>
          <a:xfrm>
            <a:off x="5277243" y="4599709"/>
            <a:ext cx="6325033" cy="1052945"/>
          </a:xfrm>
        </p:spPr>
        <p:txBody>
          <a:bodyPr>
            <a:normAutofit/>
          </a:bodyPr>
          <a:lstStyle/>
          <a:p>
            <a:pPr algn="ctr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Всяка година на 28 октомври ученици и учители от СУ “Тодор Кирков“ поднасят цветя на признателност пред паметника на героя.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599" y="628075"/>
            <a:ext cx="6908322" cy="39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61291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Загатване">
  <a:themeElements>
    <a:clrScheme name="Загатване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Загатване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225</TotalTime>
  <Words>826</Words>
  <Application>Microsoft Office PowerPoint</Application>
  <PresentationFormat>Широк екран</PresentationFormat>
  <Paragraphs>34</Paragraphs>
  <Slides>13</Slides>
  <Notes>0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Times New Roman</vt:lpstr>
      <vt:lpstr>Wingdings 3</vt:lpstr>
      <vt:lpstr>Загатване</vt:lpstr>
      <vt:lpstr>Тодор Кирков - Войводата</vt:lpstr>
      <vt:lpstr>Първите години</vt:lpstr>
      <vt:lpstr>Революционна дейност</vt:lpstr>
      <vt:lpstr>Дейността му в Румъния </vt:lpstr>
      <vt:lpstr>Карта на Априлското въстание</vt:lpstr>
      <vt:lpstr>Тревненската чета </vt:lpstr>
      <vt:lpstr>Презентация на PowerPoint</vt:lpstr>
      <vt:lpstr>Предателството</vt:lpstr>
      <vt:lpstr>Презентация на PowerPoint</vt:lpstr>
      <vt:lpstr>Величие пред бесилката</vt:lpstr>
      <vt:lpstr>В спомените на съвременниците</vt:lpstr>
      <vt:lpstr>Признателност</vt:lpstr>
      <vt:lpstr>С почит към героя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Тодор Кирков - Войводата</dc:title>
  <dc:creator>Tatyana</dc:creator>
  <cp:lastModifiedBy>Straho</cp:lastModifiedBy>
  <cp:revision>27</cp:revision>
  <dcterms:created xsi:type="dcterms:W3CDTF">2021-06-02T08:04:39Z</dcterms:created>
  <dcterms:modified xsi:type="dcterms:W3CDTF">2021-06-18T06:47:57Z</dcterms:modified>
</cp:coreProperties>
</file>